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"/>
  </p:notesMasterIdLst>
  <p:sldIdLst>
    <p:sldId id="303" r:id="rId2"/>
    <p:sldId id="30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2" y="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ji Hoummady" userId="26abe73f2a365fd2" providerId="LiveId" clId="{5C4204C8-CB22-44F2-9552-140D8AF9D7E4}"/>
    <pc:docChg chg="modSld">
      <pc:chgData name="Jiji Hoummady" userId="26abe73f2a365fd2" providerId="LiveId" clId="{5C4204C8-CB22-44F2-9552-140D8AF9D7E4}" dt="2025-02-20T03:22:18.352" v="16" actId="20577"/>
      <pc:docMkLst>
        <pc:docMk/>
      </pc:docMkLst>
      <pc:sldChg chg="modSp mod">
        <pc:chgData name="Jiji Hoummady" userId="26abe73f2a365fd2" providerId="LiveId" clId="{5C4204C8-CB22-44F2-9552-140D8AF9D7E4}" dt="2025-02-20T03:22:18.352" v="16" actId="20577"/>
        <pc:sldMkLst>
          <pc:docMk/>
          <pc:sldMk cId="2580186632" sldId="305"/>
        </pc:sldMkLst>
        <pc:spChg chg="mod">
          <ac:chgData name="Jiji Hoummady" userId="26abe73f2a365fd2" providerId="LiveId" clId="{5C4204C8-CB22-44F2-9552-140D8AF9D7E4}" dt="2025-02-20T03:22:18.352" v="16" actId="20577"/>
          <ac:spMkLst>
            <pc:docMk/>
            <pc:sldMk cId="2580186632" sldId="305"/>
            <ac:spMk id="360" creationId="{D607CB40-5D57-E915-591B-B37979C99B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BF832-068C-4E2B-B0BA-BD61039E457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AB540-F4D7-4D5A-B86A-996DB1C0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7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1ecef6027a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21ecef6027a_0_123:notes"/>
          <p:cNvSpPr txBox="1">
            <a:spLocks noGrp="1"/>
          </p:cNvSpPr>
          <p:nvPr>
            <p:ph type="body" idx="1"/>
          </p:nvPr>
        </p:nvSpPr>
        <p:spPr>
          <a:xfrm>
            <a:off x="1463675" y="3960813"/>
            <a:ext cx="11703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21ecef6027a_0_123:notes"/>
          <p:cNvSpPr txBox="1">
            <a:spLocks noGrp="1"/>
          </p:cNvSpPr>
          <p:nvPr>
            <p:ph type="sldNum" idx="12"/>
          </p:nvPr>
        </p:nvSpPr>
        <p:spPr>
          <a:xfrm>
            <a:off x="8286750" y="7816850"/>
            <a:ext cx="63405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5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>
          <a:extLst>
            <a:ext uri="{FF2B5EF4-FFF2-40B4-BE49-F238E27FC236}">
              <a16:creationId xmlns:a16="http://schemas.microsoft.com/office/drawing/2014/main" id="{698081AD-E43C-45B5-4507-E142FF5AE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1ecef6027a_0_123:notes">
            <a:extLst>
              <a:ext uri="{FF2B5EF4-FFF2-40B4-BE49-F238E27FC236}">
                <a16:creationId xmlns:a16="http://schemas.microsoft.com/office/drawing/2014/main" id="{02D2AFB1-5E67-A207-8A81-3850C03317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21ecef6027a_0_123:notes">
            <a:extLst>
              <a:ext uri="{FF2B5EF4-FFF2-40B4-BE49-F238E27FC236}">
                <a16:creationId xmlns:a16="http://schemas.microsoft.com/office/drawing/2014/main" id="{7893D6A3-5F70-2D65-34EA-AB908A29C1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63675" y="3960813"/>
            <a:ext cx="11703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21ecef6027a_0_123:notes">
            <a:extLst>
              <a:ext uri="{FF2B5EF4-FFF2-40B4-BE49-F238E27FC236}">
                <a16:creationId xmlns:a16="http://schemas.microsoft.com/office/drawing/2014/main" id="{114A8F13-B21E-D32C-CB39-0D4933504D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6750" y="7816850"/>
            <a:ext cx="63405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710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32ca90ee65_0_88"/>
          <p:cNvSpPr txBox="1">
            <a:spLocks noGrp="1"/>
          </p:cNvSpPr>
          <p:nvPr>
            <p:ph type="title"/>
          </p:nvPr>
        </p:nvSpPr>
        <p:spPr>
          <a:xfrm>
            <a:off x="615950" y="504949"/>
            <a:ext cx="10960000" cy="46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1">
                <a:solidFill>
                  <a:srgbClr val="1F1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232ca90ee65_0_88"/>
          <p:cNvSpPr txBox="1">
            <a:spLocks noGrp="1"/>
          </p:cNvSpPr>
          <p:nvPr>
            <p:ph type="body" idx="1"/>
          </p:nvPr>
        </p:nvSpPr>
        <p:spPr>
          <a:xfrm>
            <a:off x="615950" y="1749548"/>
            <a:ext cx="1096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0985" lvl="0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761970" lvl="1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142954" lvl="2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523939" lvl="3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904924" lvl="4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285909" lvl="5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666893" lvl="6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047878" lvl="7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428863" lvl="8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232ca90ee65_0_8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232ca90ee65_0_8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2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232ca90ee65_0_8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32ca90ee65_0_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232ca90ee65_0_58"/>
          <p:cNvSpPr txBox="1">
            <a:spLocks noGrp="1"/>
          </p:cNvSpPr>
          <p:nvPr>
            <p:ph type="ctrTitle"/>
          </p:nvPr>
        </p:nvSpPr>
        <p:spPr>
          <a:xfrm>
            <a:off x="5145988" y="2790121"/>
            <a:ext cx="1900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232ca90ee65_0_58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32ca90ee65_0_5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232ca90ee65_0_5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232ca90ee65_0_5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4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32ca90ee65_0_65"/>
          <p:cNvSpPr txBox="1">
            <a:spLocks noGrp="1"/>
          </p:cNvSpPr>
          <p:nvPr>
            <p:ph type="title"/>
          </p:nvPr>
        </p:nvSpPr>
        <p:spPr>
          <a:xfrm>
            <a:off x="751417" y="447457"/>
            <a:ext cx="10689250" cy="65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67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32ca90ee65_0_65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0985" lvl="0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761970" lvl="1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142954" lvl="2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523939" lvl="3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904924" lvl="4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285909" lvl="5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666893" lvl="6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047878" lvl="7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428863" lvl="8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232ca90ee65_0_65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0985" lvl="0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761970" lvl="1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142954" lvl="2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523939" lvl="3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904924" lvl="4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285909" lvl="5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666893" lvl="6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047878" lvl="7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428863" lvl="8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232ca90ee65_0_6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32ca90ee65_0_6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232ca90ee65_0_6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4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2ca90ee65_0_72"/>
          <p:cNvSpPr txBox="1">
            <a:spLocks noGrp="1"/>
          </p:cNvSpPr>
          <p:nvPr>
            <p:ph type="title"/>
          </p:nvPr>
        </p:nvSpPr>
        <p:spPr>
          <a:xfrm>
            <a:off x="751417" y="447457"/>
            <a:ext cx="10689250" cy="65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67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232ca90ee65_0_7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232ca90ee65_0_7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232ca90ee65_0_7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3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2ca90ee65_0_7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32ca90ee65_0_7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32ca90ee65_0_7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2ca90ee65_0_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32ca90ee65_0_81"/>
          <p:cNvSpPr txBox="1">
            <a:spLocks noGrp="1"/>
          </p:cNvSpPr>
          <p:nvPr>
            <p:ph type="ctrTitle"/>
          </p:nvPr>
        </p:nvSpPr>
        <p:spPr>
          <a:xfrm>
            <a:off x="5145988" y="2790121"/>
            <a:ext cx="1900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32ca90ee65_0_81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32ca90ee65_0_8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32ca90ee65_0_8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32ca90ee65_0_8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9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32ca90ee65_0_45"/>
          <p:cNvSpPr/>
          <p:nvPr/>
        </p:nvSpPr>
        <p:spPr>
          <a:xfrm>
            <a:off x="0" y="0"/>
            <a:ext cx="12192000" cy="1219200"/>
          </a:xfrm>
          <a:custGeom>
            <a:avLst/>
            <a:gdLst/>
            <a:ahLst/>
            <a:cxnLst/>
            <a:rect l="l" t="t" r="r" b="b"/>
            <a:pathLst>
              <a:path w="14630400" h="1463040" extrusionOk="0">
                <a:moveTo>
                  <a:pt x="0" y="1463040"/>
                </a:moveTo>
                <a:lnTo>
                  <a:pt x="14630400" y="1463040"/>
                </a:lnTo>
                <a:lnTo>
                  <a:pt x="14630400" y="0"/>
                </a:lnTo>
                <a:lnTo>
                  <a:pt x="0" y="0"/>
                </a:lnTo>
                <a:lnTo>
                  <a:pt x="0" y="1463040"/>
                </a:lnTo>
                <a:close/>
              </a:path>
            </a:pathLst>
          </a:custGeom>
          <a:solidFill>
            <a:srgbClr val="1F174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g232ca90ee65_0_45"/>
          <p:cNvSpPr txBox="1">
            <a:spLocks noGrp="1"/>
          </p:cNvSpPr>
          <p:nvPr>
            <p:ph type="title"/>
          </p:nvPr>
        </p:nvSpPr>
        <p:spPr>
          <a:xfrm>
            <a:off x="751417" y="447457"/>
            <a:ext cx="106892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g232ca90ee65_0_45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7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32ca90ee65_0_4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32ca90ee65_0_4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g232ca90ee65_0_4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848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1ecef6027a_0_123"/>
          <p:cNvSpPr txBox="1">
            <a:spLocks noGrp="1"/>
          </p:cNvSpPr>
          <p:nvPr>
            <p:ph type="title"/>
          </p:nvPr>
        </p:nvSpPr>
        <p:spPr>
          <a:xfrm>
            <a:off x="751417" y="447457"/>
            <a:ext cx="106892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Skater Virtual Test Placard - Sample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60" name="Google Shape;360;g21ecef6027a_0_123"/>
          <p:cNvSpPr txBox="1">
            <a:spLocks noGrp="1"/>
          </p:cNvSpPr>
          <p:nvPr>
            <p:ph type="body" idx="1"/>
          </p:nvPr>
        </p:nvSpPr>
        <p:spPr>
          <a:xfrm>
            <a:off x="200722" y="1773662"/>
            <a:ext cx="11824527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SKATER NAME: </a:t>
            </a:r>
            <a:r>
              <a:rPr lang="en-US" sz="5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Sally Skater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TAKEN: </a:t>
            </a:r>
            <a:r>
              <a:rPr lang="en-US" sz="5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SS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CLUB: </a:t>
            </a:r>
            <a:r>
              <a:rPr lang="en-US" sz="5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USFSA FSC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TEST: </a:t>
            </a:r>
            <a:r>
              <a:rPr lang="en-US" sz="5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10/23/2024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(date of test session, not of recording)</a:t>
            </a:r>
            <a:endParaRPr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361;g21ecef6027a_0_12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761970"/>
            <a:fld id="{00000000-1234-1234-1234-123412341234}" type="slidenum">
              <a:rPr lang="en-US" kern="0"/>
              <a:pPr defTabSz="761970"/>
              <a:t>1</a:t>
            </a:fld>
            <a:endParaRPr kern="0"/>
          </a:p>
        </p:txBody>
      </p:sp>
      <p:sp>
        <p:nvSpPr>
          <p:cNvPr id="362" name="Google Shape;362;g21ecef6027a_0_123"/>
          <p:cNvSpPr/>
          <p:nvPr/>
        </p:nvSpPr>
        <p:spPr>
          <a:xfrm>
            <a:off x="9761418" y="464824"/>
            <a:ext cx="1699750" cy="546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761970">
              <a:buClr>
                <a:srgbClr val="000000"/>
              </a:buClr>
              <a:buSzPts val="1800"/>
            </a:pPr>
            <a:endParaRPr sz="1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88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>
          <a:extLst>
            <a:ext uri="{FF2B5EF4-FFF2-40B4-BE49-F238E27FC236}">
              <a16:creationId xmlns:a16="http://schemas.microsoft.com/office/drawing/2014/main" id="{A56402FB-67F1-62D3-6122-D21433689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1ecef6027a_0_123">
            <a:extLst>
              <a:ext uri="{FF2B5EF4-FFF2-40B4-BE49-F238E27FC236}">
                <a16:creationId xmlns:a16="http://schemas.microsoft.com/office/drawing/2014/main" id="{8E5B93EF-06D1-A8C0-7F9A-7FC5827FB2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417" y="447457"/>
            <a:ext cx="106892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Skater Virtual Test Placard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60" name="Google Shape;360;g21ecef6027a_0_123">
            <a:extLst>
              <a:ext uri="{FF2B5EF4-FFF2-40B4-BE49-F238E27FC236}">
                <a16:creationId xmlns:a16="http://schemas.microsoft.com/office/drawing/2014/main" id="{D607CB40-5D57-E915-591B-B37979C99B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736" y="1782200"/>
            <a:ext cx="11824527" cy="5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SKATER NAME: </a:t>
            </a:r>
            <a:endParaRPr lang="en-US" sz="5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TAKEN: </a:t>
            </a:r>
            <a:endParaRPr lang="en-US" sz="5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CLUB: </a:t>
            </a:r>
            <a:r>
              <a:rPr lang="en-US" sz="5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 </a:t>
            </a: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FSC</a:t>
            </a:r>
            <a:endParaRPr lang="en-US" sz="5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TEST: 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(date of test session, not of recording)</a:t>
            </a:r>
          </a:p>
          <a:p>
            <a:pPr marL="0" indent="0">
              <a:buClr>
                <a:schemeClr val="dk1"/>
              </a:buClr>
              <a:buSzPts val="1100"/>
            </a:pPr>
            <a:endParaRPr sz="5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361;g21ecef6027a_0_123">
            <a:extLst>
              <a:ext uri="{FF2B5EF4-FFF2-40B4-BE49-F238E27FC236}">
                <a16:creationId xmlns:a16="http://schemas.microsoft.com/office/drawing/2014/main" id="{0D38AC5C-EFAE-33FA-C638-3A5DCE182D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761970"/>
            <a:fld id="{00000000-1234-1234-1234-123412341234}" type="slidenum">
              <a:rPr lang="en-US" kern="0"/>
              <a:pPr defTabSz="761970"/>
              <a:t>2</a:t>
            </a:fld>
            <a:endParaRPr kern="0"/>
          </a:p>
        </p:txBody>
      </p:sp>
      <p:sp>
        <p:nvSpPr>
          <p:cNvPr id="362" name="Google Shape;362;g21ecef6027a_0_123">
            <a:extLst>
              <a:ext uri="{FF2B5EF4-FFF2-40B4-BE49-F238E27FC236}">
                <a16:creationId xmlns:a16="http://schemas.microsoft.com/office/drawing/2014/main" id="{A9A52900-EF11-EFD2-0091-65DBC6E75A26}"/>
              </a:ext>
            </a:extLst>
          </p:cNvPr>
          <p:cNvSpPr/>
          <p:nvPr/>
        </p:nvSpPr>
        <p:spPr>
          <a:xfrm>
            <a:off x="9761418" y="464824"/>
            <a:ext cx="1699750" cy="546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761970">
              <a:buClr>
                <a:srgbClr val="000000"/>
              </a:buClr>
              <a:buSzPts val="1800"/>
            </a:pPr>
            <a:endParaRPr sz="1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1866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70</Words>
  <Application>Microsoft Office PowerPoint</Application>
  <PresentationFormat>Widescreen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1_Office Theme</vt:lpstr>
      <vt:lpstr>Skater Virtual Test Placard - Sample</vt:lpstr>
      <vt:lpstr>Skater Virtual Test Placard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Kathy Drevs</dc:creator>
  <cp:lastModifiedBy>Jiji Hoummady</cp:lastModifiedBy>
  <cp:revision>3</cp:revision>
  <dcterms:created xsi:type="dcterms:W3CDTF">2024-10-25T18:23:33Z</dcterms:created>
  <dcterms:modified xsi:type="dcterms:W3CDTF">2025-02-20T03:22:20Z</dcterms:modified>
</cp:coreProperties>
</file>